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56" r:id="rId5"/>
    <p:sldId id="263" r:id="rId6"/>
    <p:sldId id="265" r:id="rId7"/>
    <p:sldId id="264" r:id="rId8"/>
    <p:sldId id="266" r:id="rId9"/>
    <p:sldId id="289" r:id="rId10"/>
    <p:sldId id="290" r:id="rId11"/>
    <p:sldId id="270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stackingContainersSimple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GridResponsiveSPALayout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6521" y="1"/>
            <a:ext cx="851299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GB"/>
              <a:t>Why We Use CSS Grid?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-93647" y="2693652"/>
            <a:ext cx="4083433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r>
              <a:rPr lang="en-GB" dirty="0"/>
              <a:t>Provides a powerful, flexible layout system for web pages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Helps designers align content in rows and columns easily</a:t>
            </a:r>
            <a:br>
              <a:rPr lang="en-GB" dirty="0"/>
            </a:br>
            <a:endParaRPr lang="en-GB" dirty="0"/>
          </a:p>
          <a:p>
            <a:pPr lvl="1"/>
            <a:r>
              <a:rPr lang="en-GB" dirty="0"/>
              <a:t>Useful for complex layouts that are hard with Flexbox alone</a:t>
            </a:r>
          </a:p>
          <a:p>
            <a:pPr lvl="1"/>
            <a:br>
              <a:rPr lang="en-GB" dirty="0"/>
            </a:br>
            <a:r>
              <a:rPr lang="en-GB" dirty="0"/>
              <a:t>Supports responsive design with fractional units and auto-fit</a:t>
            </a:r>
          </a:p>
          <a:p>
            <a:pPr lvl="1"/>
            <a:br>
              <a:rPr lang="en-GB" dirty="0"/>
            </a:br>
            <a:r>
              <a:rPr lang="en-GB" dirty="0"/>
              <a:t>Improves consistency and structure across screen sizes</a:t>
            </a:r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E6CB837A-3B2D-0F41-8519-2DAD3CF36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38373" y="4766898"/>
            <a:ext cx="2226039" cy="222603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BFD7F5-036B-D1E6-58D7-4AF90A186ADF}"/>
              </a:ext>
            </a:extLst>
          </p:cNvPr>
          <p:cNvSpPr/>
          <p:nvPr/>
        </p:nvSpPr>
        <p:spPr>
          <a:xfrm>
            <a:off x="6790055" y="5763577"/>
            <a:ext cx="1158240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demo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580CEA7D-538D-C77A-381C-5BB52ABF77F4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610</Words>
  <Application>Microsoft Office PowerPoint</Application>
  <PresentationFormat>On-screen Show (4:3)</PresentationFormat>
  <Paragraphs>128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Why We Use CSS Grid?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55</cp:revision>
  <dcterms:created xsi:type="dcterms:W3CDTF">2013-01-27T09:14:16Z</dcterms:created>
  <dcterms:modified xsi:type="dcterms:W3CDTF">2025-12-01T23:22:51Z</dcterms:modified>
  <cp:category/>
</cp:coreProperties>
</file>